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1" r:id="rId3"/>
    <p:sldId id="266" r:id="rId4"/>
    <p:sldId id="257" r:id="rId5"/>
    <p:sldId id="258" r:id="rId6"/>
    <p:sldId id="265" r:id="rId7"/>
    <p:sldId id="261" r:id="rId8"/>
    <p:sldId id="263" r:id="rId9"/>
    <p:sldId id="264" r:id="rId10"/>
    <p:sldId id="269" r:id="rId11"/>
    <p:sldId id="270" r:id="rId12"/>
    <p:sldId id="273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151"/>
    <a:srgbClr val="767460"/>
    <a:srgbClr val="776E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4" autoAdjust="0"/>
    <p:restoredTop sz="98637" autoAdjust="0"/>
  </p:normalViewPr>
  <p:slideViewPr>
    <p:cSldViewPr>
      <p:cViewPr>
        <p:scale>
          <a:sx n="79" d="100"/>
          <a:sy n="79" d="100"/>
        </p:scale>
        <p:origin x="-1642" y="-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81637-3F83-4F1A-991B-B90FBA1486E7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ADAF3-9356-4CD3-AA69-22D119BF4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67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DAF3-9356-4CD3-AA69-22D119BF4EF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32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CC81-824B-4883-849E-9DD59851704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00BD2E-9DFA-46AC-9BAB-FE29A9290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CC81-824B-4883-849E-9DD59851704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D2E-9DFA-46AC-9BAB-FE29A929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CC81-824B-4883-849E-9DD59851704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D2E-9DFA-46AC-9BAB-FE29A929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48CC81-824B-4883-849E-9DD59851704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100BD2E-9DFA-46AC-9BAB-FE29A9290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CC81-824B-4883-849E-9DD59851704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D2E-9DFA-46AC-9BAB-FE29A9290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CC81-824B-4883-849E-9DD59851704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D2E-9DFA-46AC-9BAB-FE29A9290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D2E-9DFA-46AC-9BAB-FE29A9290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CC81-824B-4883-849E-9DD59851704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CC81-824B-4883-849E-9DD59851704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D2E-9DFA-46AC-9BAB-FE29A9290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CC81-824B-4883-849E-9DD59851704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D2E-9DFA-46AC-9BAB-FE29A929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48CC81-824B-4883-849E-9DD59851704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00BD2E-9DFA-46AC-9BAB-FE29A9290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CC81-824B-4883-849E-9DD59851704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00BD2E-9DFA-46AC-9BAB-FE29A9290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48CC81-824B-4883-849E-9DD59851704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100BD2E-9DFA-46AC-9BAB-FE29A9290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5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0;&#1086;&#1085;&#1082;&#1091;&#1088;&#1089;%20&#1057;&#1077;&#1084;&#1077;&#1081;&#1085;&#1072;&#1103;%20&#1083;&#1077;&#1090;&#1086;&#1087;&#1080;&#1089;&#1100;\&#1050;&#1086;&#1085;&#1082;&#1091;&#1088;&#1089;%20&#1057;&#1077;&#1084;&#1077;&#1081;&#1085;&#1072;&#1103;%20&#1083;&#1077;&#1090;&#1086;&#1087;&#1080;&#1089;&#1100;%20&#1075;&#1086;&#1090;&#1086;&#1074;&#1099;&#1077;%20&#1088;&#1072;&#1073;&#1086;&#1090;&#1099;\&#1071;&#1096;&#1080;&#1085;&#1072;%20&#1040;&#1085;&#1085;&#1072;\&#1055;&#1088;&#1077;&#1079;&#1077;&#1085;&#1090;&#1072;&#1094;&#1080;&#1103;\&#1052;&#1072;&#1088;&#1082;%20&#1041;&#1077;&#1088;&#1085;&#1077;&#1089;%20&#1046;&#1091;&#1088;&#1072;&#1074;&#1083;&#1080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365104"/>
            <a:ext cx="6639272" cy="1440160"/>
          </a:xfrm>
        </p:spPr>
        <p:txBody>
          <a:bodyPr/>
          <a:lstStyle/>
          <a:p>
            <a:pPr algn="r"/>
            <a:r>
              <a:rPr lang="ru-RU" dirty="0" smtClean="0"/>
              <a:t>Выполнила</a:t>
            </a:r>
            <a:r>
              <a:rPr lang="en-US" dirty="0" smtClean="0"/>
              <a:t>:</a:t>
            </a:r>
            <a:r>
              <a:rPr lang="ru-RU" dirty="0" smtClean="0"/>
              <a:t> Яшина Анна, 9 лет</a:t>
            </a:r>
          </a:p>
          <a:p>
            <a:pPr algn="r"/>
            <a:r>
              <a:rPr lang="ru-RU" sz="1800" dirty="0" smtClean="0"/>
              <a:t>МАОУ ДОД ДДТ «Юность»</a:t>
            </a:r>
          </a:p>
          <a:p>
            <a:pPr algn="r"/>
            <a:r>
              <a:rPr lang="ru-RU" sz="1800" dirty="0" smtClean="0"/>
              <a:t>объединение «Юный художник»</a:t>
            </a:r>
          </a:p>
          <a:p>
            <a:pPr algn="r"/>
            <a:r>
              <a:rPr lang="ru-RU" sz="1800" dirty="0" smtClean="0"/>
              <a:t>Руководитель  Попова И.А.</a:t>
            </a:r>
          </a:p>
          <a:p>
            <a:pPr algn="r"/>
            <a:r>
              <a:rPr lang="ru-RU" dirty="0" smtClean="0"/>
              <a:t> 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                    </a:t>
            </a:r>
            <a:endParaRPr lang="ru-RU" dirty="0"/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064896" cy="1872208"/>
          </a:xfrm>
        </p:spPr>
        <p:txBody>
          <a:bodyPr/>
          <a:lstStyle/>
          <a:p>
            <a:r>
              <a:rPr lang="ru-RU" b="1" dirty="0" smtClean="0"/>
              <a:t>Презентация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на тему</a:t>
            </a:r>
            <a:r>
              <a:rPr lang="en-US" sz="4400" dirty="0" smtClean="0"/>
              <a:t>: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dirty="0" smtClean="0">
                <a:solidFill>
                  <a:srgbClr val="FFC000"/>
                </a:solidFill>
              </a:rPr>
              <a:t>«Бессмертный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подвиг рядового Ивана Козырева»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G:\Конкурс Семейная летопись\350px-Геогргиевская_лен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45" y="3694202"/>
            <a:ext cx="4064331" cy="2543110"/>
          </a:xfrm>
          <a:prstGeom prst="rect">
            <a:avLst/>
          </a:prstGeom>
          <a:noFill/>
        </p:spPr>
      </p:pic>
      <p:pic>
        <p:nvPicPr>
          <p:cNvPr id="6" name="Марк Бернес 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789995"/>
      </p:ext>
    </p:extLst>
  </p:cSld>
  <p:clrMapOvr>
    <a:masterClrMapping/>
  </p:clrMapOvr>
  <p:transition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850835"/>
            <a:ext cx="8229600" cy="2074109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У Ивана Дмитриевича дома остались жена и трое маленьких детей (старшей дочери было 5 лет, младшему сыну 1 год).</a:t>
            </a:r>
          </a:p>
          <a:p>
            <a:r>
              <a:rPr lang="ru-RU" sz="1800" dirty="0" smtClean="0"/>
              <a:t>Мария Константиновна, жена Ивана Дмитриевича, после его ухода на фронт встала на его место работы, была прорабом, начальником строительства дорог к рудникам «Вольфрам» и «Молибден». После войны работала старшим прорабом гражданского строительства, имела орден и две медали.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              </a:t>
            </a:r>
            <a:r>
              <a:rPr lang="ru-RU" sz="2800" dirty="0" smtClean="0">
                <a:solidFill>
                  <a:srgbClr val="FFC000"/>
                </a:solidFill>
              </a:rPr>
              <a:t>Семья Козырева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User\Desktop\козырев\Изображение 001 - копия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15" y="2924944"/>
            <a:ext cx="4320480" cy="28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5999142"/>
            <a:ext cx="3542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Внучка Козырева  Желтова О.В.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2708920"/>
            <a:ext cx="3826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70 лет родственники погибшего красноармейца не знали, где находятся его останки. В 2011-2012гг. музей боевой славы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Солнечногорской школы  представил материалы о 35-й ОСБ Всероссийской общественной организации ветеранов «Воинское братство», и они были размещены на сайте этой организации. Так родственники Козырева И.Д. узнали о месте гибели и захоронения героя.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0679911"/>
      </p:ext>
    </p:extLst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36096" y="1340768"/>
            <a:ext cx="3384376" cy="4572000"/>
          </a:xfrm>
        </p:spPr>
        <p:txBody>
          <a:bodyPr anchor="b"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Тревожит </a:t>
            </a:r>
            <a:r>
              <a:rPr lang="ru-RU" dirty="0">
                <a:solidFill>
                  <a:srgbClr val="FFC000"/>
                </a:solidFill>
              </a:rPr>
              <a:t>душу колокольный звон…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И память </a:t>
            </a:r>
            <a:r>
              <a:rPr lang="ru-RU" dirty="0">
                <a:solidFill>
                  <a:srgbClr val="FFC000"/>
                </a:solidFill>
              </a:rPr>
              <a:t>возвращает нас в былое…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Гремели </a:t>
            </a:r>
            <a:r>
              <a:rPr lang="ru-RU" dirty="0">
                <a:solidFill>
                  <a:srgbClr val="FFC000"/>
                </a:solidFill>
              </a:rPr>
              <a:t>взрывы здесь со всех сторон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И небо </a:t>
            </a:r>
            <a:r>
              <a:rPr lang="ru-RU" dirty="0">
                <a:solidFill>
                  <a:srgbClr val="FFC000"/>
                </a:solidFill>
              </a:rPr>
              <a:t>полыхало грозовое</a:t>
            </a:r>
            <a:r>
              <a:rPr lang="ru-RU" dirty="0" smtClean="0">
                <a:solidFill>
                  <a:srgbClr val="FFC000"/>
                </a:solidFill>
              </a:rPr>
              <a:t>…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Земля </a:t>
            </a:r>
            <a:r>
              <a:rPr lang="ru-RU" dirty="0">
                <a:solidFill>
                  <a:srgbClr val="FFC000"/>
                </a:solidFill>
              </a:rPr>
              <a:t>дрожала, кровь </a:t>
            </a:r>
            <a:r>
              <a:rPr lang="ru-RU" dirty="0" smtClean="0">
                <a:solidFill>
                  <a:srgbClr val="FFC000"/>
                </a:solidFill>
              </a:rPr>
              <a:t>лилась рекой</a:t>
            </a:r>
            <a:r>
              <a:rPr lang="ru-RU" dirty="0">
                <a:solidFill>
                  <a:srgbClr val="FFC000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Под </a:t>
            </a:r>
            <a:r>
              <a:rPr lang="ru-RU" dirty="0">
                <a:solidFill>
                  <a:srgbClr val="FFC000"/>
                </a:solidFill>
              </a:rPr>
              <a:t>танками врагов поля стонали!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И </a:t>
            </a:r>
            <a:r>
              <a:rPr lang="ru-RU" dirty="0">
                <a:solidFill>
                  <a:srgbClr val="FFC000"/>
                </a:solidFill>
              </a:rPr>
              <a:t>от бессилия рыдал лес вековой,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От </a:t>
            </a:r>
            <a:r>
              <a:rPr lang="ru-RU" dirty="0">
                <a:solidFill>
                  <a:srgbClr val="FFC000"/>
                </a:solidFill>
              </a:rPr>
              <a:t>пепла и огня изнемогая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Стояли насмерть батальоны. Слава им!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Врага в свою столицу не впустили,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И величайшим подвигом своим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Родную землю просто воскресили!</a:t>
            </a:r>
            <a:endParaRPr lang="ru-RU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Тревожит </a:t>
            </a:r>
            <a:r>
              <a:rPr lang="ru-RU" dirty="0">
                <a:solidFill>
                  <a:srgbClr val="FFC000"/>
                </a:solidFill>
              </a:rPr>
              <a:t>душу колокольный звон,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Но </a:t>
            </a:r>
            <a:r>
              <a:rPr lang="ru-RU" dirty="0">
                <a:solidFill>
                  <a:srgbClr val="FFC000"/>
                </a:solidFill>
              </a:rPr>
              <a:t>добавляет твердости и силы.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Спасибо </a:t>
            </a:r>
            <a:r>
              <a:rPr lang="ru-RU" dirty="0">
                <a:solidFill>
                  <a:srgbClr val="FFC000"/>
                </a:solidFill>
              </a:rPr>
              <a:t>воинам и низкий наш поклон,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За </a:t>
            </a:r>
            <a:r>
              <a:rPr lang="ru-RU" dirty="0">
                <a:solidFill>
                  <a:srgbClr val="FFC000"/>
                </a:solidFill>
              </a:rPr>
              <a:t>то, что нашу землю защитили!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effectLst/>
              </a:rPr>
              <a:t> </a:t>
            </a:r>
            <a:r>
              <a:rPr lang="ru-RU" sz="2200" dirty="0">
                <a:effectLst/>
              </a:rPr>
              <a:t>Иван Дмитриевич Козырев воевал немного, но он отдал свою жизнь за освобождение нашего города, за мирное небо над головами, и этим навсегда останется в наших сердцах.</a:t>
            </a:r>
            <a:br>
              <a:rPr lang="ru-RU" sz="2200" dirty="0">
                <a:effectLst/>
              </a:rPr>
            </a:br>
            <a:r>
              <a:rPr lang="ru-RU" sz="2000" dirty="0">
                <a:effectLst/>
              </a:rPr>
              <a:t> 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028383" cy="384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9394316"/>
      </p:ext>
    </p:extLst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269826"/>
            <a:ext cx="3888432" cy="3241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поисковой работе школьного музея принимал участие и мой старший брат Яшин Дмитрий. Сейчас он студент Первого Московского государственного медицинского  университета им. И. М. Сеченова. Мой брат Дима всегда интересовался историей, особенно времен Великой Отечественной войны, </a:t>
            </a:r>
            <a:r>
              <a:rPr lang="ru-RU" sz="1800" dirty="0"/>
              <a:t>и</a:t>
            </a:r>
            <a:r>
              <a:rPr lang="ru-RU" sz="1800" dirty="0" smtClean="0"/>
              <a:t> сейчас передает эти знания мне.</a:t>
            </a:r>
            <a:endParaRPr lang="ru-RU" sz="1800" dirty="0"/>
          </a:p>
        </p:txBody>
      </p:sp>
      <p:pic>
        <p:nvPicPr>
          <p:cNvPr id="1026" name="Picture 2" descr="C:\Users\User\Desktop\козырев\P1090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230" y="332656"/>
            <a:ext cx="4248472" cy="318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3"/>
            <a:ext cx="3386018" cy="253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623731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В Ленино-</a:t>
            </a:r>
            <a:r>
              <a:rPr lang="ru-RU" dirty="0" err="1" smtClean="0">
                <a:solidFill>
                  <a:srgbClr val="FFC000"/>
                </a:solidFill>
              </a:rPr>
              <a:t>Снегиревском</a:t>
            </a:r>
            <a:r>
              <a:rPr lang="ru-RU" dirty="0" smtClean="0">
                <a:solidFill>
                  <a:srgbClr val="FFC000"/>
                </a:solidFill>
              </a:rPr>
              <a:t>  военно-историческом музее</a:t>
            </a:r>
            <a:endParaRPr lang="ru-RU" dirty="0"/>
          </a:p>
        </p:txBody>
      </p:sp>
      <p:pic>
        <p:nvPicPr>
          <p:cNvPr id="3" name="Picture 2" descr="C:\Users\User\Desktop\козырев\P1090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61" y="3645024"/>
            <a:ext cx="3386209" cy="2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3593219"/>
      </p:ext>
    </p:extLst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656184"/>
          </a:xfrm>
        </p:spPr>
        <p:txBody>
          <a:bodyPr>
            <a:normAutofit/>
          </a:bodyPr>
          <a:lstStyle/>
          <a:p>
            <a:r>
              <a:rPr lang="ru-RU" sz="2000" dirty="0"/>
              <a:t>Я горжусь подвигом русских солдат, </a:t>
            </a:r>
            <a:r>
              <a:rPr lang="ru-RU" sz="2000" dirty="0" smtClean="0"/>
              <a:t>которые </a:t>
            </a:r>
            <a:r>
              <a:rPr lang="ru-RU" sz="2000" dirty="0"/>
              <a:t>стояли насмерть на защите нашей Родины. </a:t>
            </a:r>
            <a:r>
              <a:rPr lang="ru-RU" sz="2000" dirty="0" smtClean="0"/>
              <a:t>И </a:t>
            </a:r>
            <a:r>
              <a:rPr lang="ru-RU" sz="2000" dirty="0"/>
              <a:t>хочу отдать дань уважения и благодарности тем, кто мужественно защищал родную землю от захватчиков. Страна должна знать своих </a:t>
            </a:r>
            <a:r>
              <a:rPr lang="ru-RU" sz="2000" dirty="0" smtClean="0"/>
              <a:t>героев!</a:t>
            </a:r>
            <a:endParaRPr lang="ru-RU" sz="2000" dirty="0"/>
          </a:p>
        </p:txBody>
      </p:sp>
      <p:pic>
        <p:nvPicPr>
          <p:cNvPr id="1026" name="Picture 2" descr="C:\Users\User\Desktop\Новая папка\P1090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552728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6081409"/>
      </p:ext>
    </p:extLst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0124_121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2592288" cy="34563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5072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память о подвиге русских солдат</a:t>
            </a:r>
            <a:br>
              <a:rPr lang="ru-RU" sz="2800" dirty="0" smtClean="0"/>
            </a:br>
            <a:r>
              <a:rPr lang="ru-RU" sz="2800" dirty="0" smtClean="0"/>
              <a:t>я нарисовала композицию                                    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«Вечная слава защитникам Отечества»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G:\Конкурс Семейная летопись\Яшина Анна\20150201_161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19985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1560" y="5661248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ЯШИНА АНЯ, 8 лет</a:t>
            </a:r>
          </a:p>
          <a:p>
            <a:pPr algn="ctr"/>
            <a:r>
              <a:rPr lang="ru-RU" dirty="0" smtClean="0"/>
              <a:t>объединение «Юный художник</a:t>
            </a:r>
          </a:p>
          <a:p>
            <a:pPr algn="ctr"/>
            <a:r>
              <a:rPr lang="ru-RU" dirty="0" smtClean="0"/>
              <a:t>педагог Попова И.А</a:t>
            </a:r>
            <a:endParaRPr lang="ru-RU" dirty="0"/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283968" y="908720"/>
            <a:ext cx="4464496" cy="518457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Меня зовут Яшина Анна.                  Я живу в городе Солнечногорске, учусь во втором классе . </a:t>
            </a:r>
          </a:p>
          <a:p>
            <a:r>
              <a:rPr lang="ru-RU" sz="1800" dirty="0" smtClean="0"/>
              <a:t>     Моя презентация посвящена бессмертному подвигу рядового </a:t>
            </a:r>
            <a:r>
              <a:rPr lang="ru-RU" sz="1800" dirty="0" smtClean="0">
                <a:solidFill>
                  <a:srgbClr val="FFC000"/>
                </a:solidFill>
              </a:rPr>
              <a:t>Ивана Дмитриевича Козырева.</a:t>
            </a:r>
          </a:p>
          <a:p>
            <a:r>
              <a:rPr lang="ru-RU" sz="1800" dirty="0" smtClean="0">
                <a:solidFill>
                  <a:srgbClr val="FFC000"/>
                </a:solidFill>
              </a:rPr>
              <a:t>     </a:t>
            </a:r>
            <a:r>
              <a:rPr lang="ru-RU" sz="1800" dirty="0" smtClean="0"/>
              <a:t>И. Д. Козырев участвовал в битве под Москвой, штурме и освобождении нашего города Солнечногорска от немецко-фашистских захватчиков и погиб. Он отдал свою жизнь, чтобы мы с вами жили мирно и счастливо. Люди должны знать и гордиться своими героями. Поэтому в своей презентации я решила рассказать о жизни и подвиге этого человека.</a:t>
            </a:r>
            <a:endParaRPr lang="ru-RU" sz="1800" dirty="0"/>
          </a:p>
        </p:txBody>
      </p:sp>
      <p:pic>
        <p:nvPicPr>
          <p:cNvPr id="1026" name="Picture 2" descr="G:\Конкурс Семейная летопись\IMG_5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2880320" cy="4315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3615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18360664"/>
      </p:ext>
    </p:extLst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808" y="1916832"/>
            <a:ext cx="5832648" cy="4248472"/>
          </a:xfrm>
        </p:spPr>
        <p:txBody>
          <a:bodyPr>
            <a:normAutofit/>
          </a:bodyPr>
          <a:lstStyle/>
          <a:p>
            <a:pPr marL="2103120" lvl="7" indent="0">
              <a:buNone/>
            </a:pPr>
            <a:r>
              <a:rPr lang="ru-RU" sz="1800" dirty="0" smtClean="0"/>
              <a:t>Таким рубежом для воинов 35-й </a:t>
            </a:r>
          </a:p>
          <a:p>
            <a:pPr marL="2103120" lvl="7" indent="0">
              <a:buNone/>
            </a:pPr>
            <a:r>
              <a:rPr lang="ru-RU" sz="1800" dirty="0" smtClean="0"/>
              <a:t>отдельной стрелковой бригады стала битва за Москву, которая имела огромное значение в Великой Отечественной войне. В результате </a:t>
            </a:r>
            <a:r>
              <a:rPr lang="ru-RU" sz="1800" dirty="0"/>
              <a:t>м</a:t>
            </a:r>
            <a:r>
              <a:rPr lang="ru-RU" sz="1800" dirty="0" smtClean="0"/>
              <a:t>осковской операции была защищена святая столица нашей Родины, окончательно сломлен враг и положено начало наступления советских войск.</a:t>
            </a:r>
          </a:p>
          <a:p>
            <a:pPr marL="2103120" lvl="7" indent="0">
              <a:buNone/>
            </a:pPr>
            <a:r>
              <a:rPr lang="ru-RU" sz="1800" dirty="0" smtClean="0"/>
              <a:t>Но многие погибли на поле брани, и среди них рядовой пулеметчик Иван Дмитриевич Козырев.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8620" y="188640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Е</a:t>
            </a:r>
            <a:r>
              <a:rPr lang="ru-RU" sz="2000" dirty="0" smtClean="0">
                <a:solidFill>
                  <a:srgbClr val="FFC000"/>
                </a:solidFill>
              </a:rPr>
              <a:t>сть в глубине родной страны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Среди полей и сел России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Рубеж, где русские сыны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Не раз врагов своих громили</a:t>
            </a:r>
            <a:r>
              <a:rPr lang="ru-RU" sz="2400" dirty="0" smtClean="0">
                <a:solidFill>
                  <a:srgbClr val="FFC000"/>
                </a:solidFill>
              </a:rPr>
              <a:t>...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://slavs.org.ua/img/diorama/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60848"/>
            <a:ext cx="4356879" cy="35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6429246"/>
      </p:ext>
    </p:extLst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628800"/>
            <a:ext cx="3240360" cy="43951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Он защищал Солнечногорск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70080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Иван Дмитриевич </a:t>
            </a:r>
            <a:r>
              <a:rPr lang="ru-RU" dirty="0" smtClean="0"/>
              <a:t>Козырев родился </a:t>
            </a:r>
            <a:r>
              <a:rPr lang="ru-RU" dirty="0"/>
              <a:t>24 июня 1906 года в г. Балашов Саратовской губернии. Отец его был сапожником, семья жила бедно, поэтому в 14 лет Иван ушел из дома и прибился к конной армии Буденного. Прошел гражданскую войну, тогда же в середине 20-х годов вступил в ряды членов ВКП(б). Попал в Узбекистан, сначала был направлен учиться на Рабфак, затем продолжил обучение в Узбекском автодорожном техникуме в </a:t>
            </a:r>
            <a:r>
              <a:rPr lang="ru-RU" dirty="0" smtClean="0"/>
              <a:t>     г</a:t>
            </a:r>
            <a:r>
              <a:rPr lang="ru-RU" dirty="0"/>
              <a:t>. Самарканде, который закончил в мае 1933 года.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3205974131"/>
      </p:ext>
    </p:extLst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козырев\Изображение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36" y="404664"/>
            <a:ext cx="8229600" cy="31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0072" y="4005064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свидетельстве об окончании техникума написано: «Тов. Козырев за пребывание в стенах техникума активно участвовал в общественной и партийной жизни комбината. Несмотря на загруженность общественной и политической работой успеваемость по квалификационной комиссии – отлично». По окончании техникума его направили прорабом на строительство шоссейных дорог Самаркандской области. Там же он познакомился со своей будущей женой Марией Константиновной.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4148226953"/>
      </p:ext>
    </p:extLst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32655"/>
            <a:ext cx="8568952" cy="2355883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С началом войны он получил «бронь», так как работал на строительстве дорог к высокогорным рудникам «Вольфрам» и «Молибден», где добывали стратегическое сырье для выплавки стали по оборонным заказам. Так как Иван Дмитриевич имел 10-летний партийный стаж и имел партийное звание «политрук запаса», в июле 1941 года его направили на обучение на военно-политические курсы в город Ташкент. Не окончив курсы, в октябре 1941 года он ушел добровольцем на фронт. Иван Дмитриевич попал в 20-ю армейскую в 35-ю отдельную стрелковую бригаду.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85008"/>
            <a:ext cx="499255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43219" y="2685008"/>
            <a:ext cx="36484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 конце ноября бригада была введена в бой на </a:t>
            </a:r>
            <a:r>
              <a:rPr lang="ru-RU" dirty="0" smtClean="0"/>
              <a:t>Истринско-Волоколамском </a:t>
            </a:r>
            <a:r>
              <a:rPr lang="ru-RU" dirty="0"/>
              <a:t>направлении. </a:t>
            </a:r>
            <a:r>
              <a:rPr lang="ru-RU" dirty="0" smtClean="0"/>
              <a:t>  9-10 </a:t>
            </a:r>
            <a:r>
              <a:rPr lang="ru-RU" dirty="0"/>
              <a:t>декабря 1941 года 35-я ОСБ вела борьбу с захватчиком у села Спасское на подступах к Солнечногорску. Подразделения бригады, в числе других воинских частей</a:t>
            </a:r>
            <a:r>
              <a:rPr lang="ru-RU" dirty="0" smtClean="0"/>
              <a:t>, освободили </a:t>
            </a:r>
            <a:r>
              <a:rPr lang="ru-RU" dirty="0"/>
              <a:t>Солнечногорск с кровопролитными и ожесточенными </a:t>
            </a:r>
            <a:r>
              <a:rPr lang="ru-RU" dirty="0" smtClean="0"/>
              <a:t>боями                </a:t>
            </a:r>
            <a:r>
              <a:rPr lang="ru-RU" dirty="0"/>
              <a:t>12 </a:t>
            </a:r>
            <a:r>
              <a:rPr lang="ru-RU" dirty="0" smtClean="0"/>
              <a:t>декабря 1941 года.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4539536"/>
      </p:ext>
    </p:extLst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4524565"/>
            <a:ext cx="7704856" cy="18567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</a:t>
            </a:r>
            <a:r>
              <a:rPr lang="ru-RU" sz="1800" dirty="0"/>
              <a:t>южной окраине города Солнечногорска было раньше село Спасское, сейчас от этого села осталось название и улица Спасская в черте города Солнечногорска, а также ныне действующая Спасская церковь. Здесь, недалеко от церкви, погибли 13 </a:t>
            </a:r>
            <a:r>
              <a:rPr lang="ru-RU" sz="1800" dirty="0" smtClean="0"/>
              <a:t>бойцов  35-ой </a:t>
            </a:r>
            <a:r>
              <a:rPr lang="ru-RU" sz="1800" dirty="0"/>
              <a:t>бригады. В их числе и пулеметчик Иван Дмитриевич Козырев.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289350" cy="368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7630978"/>
      </p:ext>
    </p:extLst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9073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C000"/>
                </a:solidFill>
              </a:rPr>
              <a:t>Мемориал «Скорбящая мать»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5" name="Picture 3" descr="C:\Users\User\Desktop\козырев\P10908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394"/>
          <a:stretch/>
        </p:blipFill>
        <p:spPr bwMode="auto">
          <a:xfrm>
            <a:off x="251520" y="692696"/>
            <a:ext cx="7124683" cy="38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Имена погибших воинов 35-й ОСБ увековечены </a:t>
            </a:r>
            <a:r>
              <a:rPr lang="ru-RU" dirty="0"/>
              <a:t>на братском мемориале в микрорайоне  Рекинцо</a:t>
            </a:r>
            <a:r>
              <a:rPr lang="ru-RU" dirty="0" smtClean="0"/>
              <a:t>. Есть там и фамилия красноармейца Козырева И.Д.</a:t>
            </a:r>
            <a:endParaRPr lang="ru-RU" dirty="0"/>
          </a:p>
        </p:txBody>
      </p:sp>
      <p:pic>
        <p:nvPicPr>
          <p:cNvPr id="3077" name="Picture 5" descr="C:\Users\User\AppData\Local\Temp\P10908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03" b="58757"/>
          <a:stretch/>
        </p:blipFill>
        <p:spPr bwMode="auto">
          <a:xfrm>
            <a:off x="4860032" y="4797152"/>
            <a:ext cx="381642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3615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8216796"/>
      </p:ext>
    </p:extLst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9384" y="-243408"/>
            <a:ext cx="4174728" cy="19636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j-lt"/>
              </a:rPr>
              <a:t>                </a:t>
            </a:r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Воины</a:t>
            </a:r>
            <a:br>
              <a:rPr lang="ru-RU" sz="2400" dirty="0" smtClean="0">
                <a:solidFill>
                  <a:srgbClr val="FFC000"/>
                </a:solidFill>
                <a:latin typeface="+mj-lt"/>
              </a:rPr>
            </a:br>
            <a:r>
              <a:rPr lang="ru-RU" sz="1600" dirty="0" smtClean="0">
                <a:solidFill>
                  <a:srgbClr val="FFC000"/>
                </a:solidFill>
                <a:latin typeface="+mj-lt"/>
              </a:rPr>
              <a:t>35-й</a:t>
            </a:r>
            <a:r>
              <a:rPr lang="ru-RU" dirty="0" smtClean="0">
                <a:solidFill>
                  <a:srgbClr val="FFC000"/>
                </a:solidFill>
                <a:latin typeface="+mj-lt"/>
              </a:rPr>
              <a:t> отдельной стрелковой бригады, погибшие у села Спасское (южная окраина г. Солнечногорск, Московская область) в декабре 1941 г.:</a:t>
            </a:r>
            <a:endParaRPr lang="ru-RU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Picture 4" descr="C:\Users\User\Desktop\козырев\P10908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8" r="9418"/>
          <a:stretch>
            <a:fillRect/>
          </a:stretch>
        </p:blipFill>
        <p:spPr bwMode="auto">
          <a:xfrm>
            <a:off x="467544" y="3429000"/>
            <a:ext cx="3600400" cy="299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89760" y="1808820"/>
            <a:ext cx="4174728" cy="50045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1</a:t>
            </a:r>
            <a:r>
              <a:rPr lang="ru-RU" dirty="0" smtClean="0"/>
              <a:t>. Ряд. Козырев И.Д., пулеметчик,                           погиб 10.12.1941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2</a:t>
            </a:r>
            <a:r>
              <a:rPr lang="ru-RU" dirty="0" smtClean="0"/>
              <a:t>. Ряд. Хлебин И.Н., стрелок,                               погиб 10.12.1941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3</a:t>
            </a:r>
            <a:r>
              <a:rPr lang="ru-RU" dirty="0" smtClean="0"/>
              <a:t>. Ряд. </a:t>
            </a:r>
            <a:r>
              <a:rPr lang="ru-RU" dirty="0" err="1" smtClean="0"/>
              <a:t>Крагель</a:t>
            </a:r>
            <a:r>
              <a:rPr lang="ru-RU" dirty="0" smtClean="0"/>
              <a:t>  Д.П., пулеметчик,</a:t>
            </a:r>
            <a:r>
              <a:rPr lang="ru-RU" dirty="0"/>
              <a:t>  </a:t>
            </a:r>
            <a:r>
              <a:rPr lang="ru-RU" dirty="0" smtClean="0"/>
              <a:t>            погиб 10.12.1941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4</a:t>
            </a:r>
            <a:r>
              <a:rPr lang="ru-RU" dirty="0" smtClean="0"/>
              <a:t>. Ряд</a:t>
            </a:r>
            <a:r>
              <a:rPr lang="ru-RU" dirty="0"/>
              <a:t>. </a:t>
            </a:r>
            <a:r>
              <a:rPr lang="ru-RU" dirty="0" smtClean="0"/>
              <a:t>Алипов А.А., </a:t>
            </a:r>
            <a:r>
              <a:rPr lang="ru-RU" dirty="0"/>
              <a:t>пулеметчик,       </a:t>
            </a:r>
            <a:r>
              <a:rPr lang="ru-RU" dirty="0" smtClean="0"/>
              <a:t>       </a:t>
            </a:r>
            <a:r>
              <a:rPr lang="ru-RU" dirty="0"/>
              <a:t>погиб </a:t>
            </a:r>
            <a:r>
              <a:rPr lang="ru-RU" dirty="0" smtClean="0"/>
              <a:t>09.12.1941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Ряд. </a:t>
            </a:r>
            <a:r>
              <a:rPr lang="ru-RU" dirty="0" smtClean="0"/>
              <a:t>Гошков А.Н., </a:t>
            </a:r>
            <a:r>
              <a:rPr lang="ru-RU" dirty="0"/>
              <a:t>пулеметчик,       </a:t>
            </a:r>
            <a:r>
              <a:rPr lang="ru-RU" dirty="0" smtClean="0"/>
              <a:t>        </a:t>
            </a:r>
            <a:r>
              <a:rPr lang="ru-RU" dirty="0"/>
              <a:t>погиб </a:t>
            </a:r>
            <a:r>
              <a:rPr lang="ru-RU" dirty="0" smtClean="0"/>
              <a:t>09.12.1941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6. </a:t>
            </a:r>
            <a:r>
              <a:rPr lang="ru-RU" dirty="0"/>
              <a:t>Ряд. </a:t>
            </a:r>
            <a:r>
              <a:rPr lang="ru-RU" dirty="0" smtClean="0"/>
              <a:t>Иванов П.А., повозочный,              </a:t>
            </a:r>
            <a:r>
              <a:rPr lang="ru-RU" dirty="0"/>
              <a:t>погиб 10.12.1941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7. Мл. с-</a:t>
            </a:r>
            <a:r>
              <a:rPr lang="ru-RU" dirty="0" err="1" smtClean="0"/>
              <a:t>нт</a:t>
            </a:r>
            <a:r>
              <a:rPr lang="ru-RU" dirty="0"/>
              <a:t> </a:t>
            </a:r>
            <a:r>
              <a:rPr lang="ru-RU" dirty="0" err="1" smtClean="0"/>
              <a:t>Тулеганов</a:t>
            </a:r>
            <a:r>
              <a:rPr lang="ru-RU" dirty="0" smtClean="0"/>
              <a:t> М., наводчик,          </a:t>
            </a:r>
            <a:r>
              <a:rPr lang="ru-RU" dirty="0"/>
              <a:t>погиб </a:t>
            </a:r>
            <a:r>
              <a:rPr lang="ru-RU" dirty="0" smtClean="0"/>
              <a:t>09.12.1941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8. </a:t>
            </a:r>
            <a:r>
              <a:rPr lang="ru-RU" dirty="0"/>
              <a:t>Ряд. </a:t>
            </a:r>
            <a:r>
              <a:rPr lang="ru-RU" dirty="0" err="1" smtClean="0"/>
              <a:t>Карасартов</a:t>
            </a:r>
            <a:r>
              <a:rPr lang="ru-RU" dirty="0"/>
              <a:t> </a:t>
            </a:r>
            <a:r>
              <a:rPr lang="ru-RU" dirty="0" smtClean="0"/>
              <a:t>Р., </a:t>
            </a:r>
            <a:r>
              <a:rPr lang="ru-RU" dirty="0"/>
              <a:t>пулеметчик,      </a:t>
            </a:r>
            <a:r>
              <a:rPr lang="ru-RU" dirty="0" smtClean="0"/>
              <a:t>      </a:t>
            </a:r>
            <a:r>
              <a:rPr lang="ru-RU" dirty="0"/>
              <a:t>погиб 10.12.1941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9. </a:t>
            </a:r>
            <a:r>
              <a:rPr lang="ru-RU" dirty="0"/>
              <a:t>Ряд. </a:t>
            </a:r>
            <a:r>
              <a:rPr lang="ru-RU" dirty="0" smtClean="0"/>
              <a:t>Глущенко К.Т., </a:t>
            </a:r>
            <a:r>
              <a:rPr lang="ru-RU" dirty="0"/>
              <a:t>пулеметчик,      </a:t>
            </a:r>
            <a:r>
              <a:rPr lang="ru-RU" dirty="0" smtClean="0"/>
              <a:t>      </a:t>
            </a:r>
            <a:r>
              <a:rPr lang="ru-RU" dirty="0"/>
              <a:t>погиб 10.12.1941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10. </a:t>
            </a:r>
            <a:r>
              <a:rPr lang="ru-RU" dirty="0"/>
              <a:t>Ряд. </a:t>
            </a:r>
            <a:r>
              <a:rPr lang="ru-RU" dirty="0" smtClean="0"/>
              <a:t>Петров В.С., </a:t>
            </a:r>
            <a:r>
              <a:rPr lang="ru-RU" dirty="0"/>
              <a:t>пулеметчик,      </a:t>
            </a:r>
            <a:r>
              <a:rPr lang="ru-RU" dirty="0" smtClean="0"/>
              <a:t>        </a:t>
            </a:r>
            <a:r>
              <a:rPr lang="ru-RU" dirty="0"/>
              <a:t>погиб 10.12.1941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11. </a:t>
            </a:r>
            <a:r>
              <a:rPr lang="ru-RU" dirty="0"/>
              <a:t>Ряд. </a:t>
            </a:r>
            <a:r>
              <a:rPr lang="ru-RU" dirty="0" err="1" smtClean="0"/>
              <a:t>Елкин</a:t>
            </a:r>
            <a:r>
              <a:rPr lang="ru-RU" dirty="0" smtClean="0"/>
              <a:t>  Д.Н., </a:t>
            </a:r>
            <a:r>
              <a:rPr lang="ru-RU" dirty="0"/>
              <a:t>пулеметчик,     </a:t>
            </a:r>
            <a:r>
              <a:rPr lang="ru-RU" dirty="0" smtClean="0"/>
              <a:t>           </a:t>
            </a:r>
            <a:r>
              <a:rPr lang="ru-RU" dirty="0"/>
              <a:t>погиб </a:t>
            </a:r>
            <a:r>
              <a:rPr lang="ru-RU" dirty="0" smtClean="0"/>
              <a:t>08.12.1941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12. </a:t>
            </a:r>
            <a:r>
              <a:rPr lang="ru-RU" dirty="0"/>
              <a:t>Ряд. </a:t>
            </a:r>
            <a:r>
              <a:rPr lang="ru-RU" dirty="0" err="1" smtClean="0"/>
              <a:t>Мельков</a:t>
            </a:r>
            <a:r>
              <a:rPr lang="ru-RU" dirty="0" smtClean="0"/>
              <a:t> А.В., </a:t>
            </a:r>
            <a:r>
              <a:rPr lang="ru-RU" dirty="0"/>
              <a:t>пулеметчик,      </a:t>
            </a:r>
            <a:r>
              <a:rPr lang="ru-RU" dirty="0" smtClean="0"/>
              <a:t>       </a:t>
            </a:r>
            <a:r>
              <a:rPr lang="ru-RU" dirty="0"/>
              <a:t>погиб </a:t>
            </a:r>
            <a:r>
              <a:rPr lang="ru-RU" dirty="0" smtClean="0"/>
              <a:t>09.12.1941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13. </a:t>
            </a:r>
            <a:r>
              <a:rPr lang="ru-RU" dirty="0" err="1"/>
              <a:t>Ефр</a:t>
            </a:r>
            <a:r>
              <a:rPr lang="ru-RU" dirty="0"/>
              <a:t>. Валетов Я.Ф., </a:t>
            </a:r>
            <a:r>
              <a:rPr lang="ru-RU" dirty="0" err="1"/>
              <a:t>светосигнальщик</a:t>
            </a:r>
            <a:r>
              <a:rPr lang="ru-RU" dirty="0"/>
              <a:t>, погиб 10.12.1941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User\Desktop\козырев\Изображение 002 - копия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942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0178383"/>
      </p:ext>
    </p:extLst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901</TotalTime>
  <Words>1072</Words>
  <Application>Microsoft Office PowerPoint</Application>
  <PresentationFormat>Экран (4:3)</PresentationFormat>
  <Paragraphs>70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 на тему:  «Бессмертный подвиг рядового Ивана Козырева»</vt:lpstr>
      <vt:lpstr>Слайд 2</vt:lpstr>
      <vt:lpstr>Есть в глубине родной страны Среди полей и сел России Рубеж, где русские сыны Не раз врагов своих громили...</vt:lpstr>
      <vt:lpstr>Он защищал Солнечногорск</vt:lpstr>
      <vt:lpstr>Слайд 5</vt:lpstr>
      <vt:lpstr>Слайд 6</vt:lpstr>
      <vt:lpstr>Слайд 7</vt:lpstr>
      <vt:lpstr>Слайд 8</vt:lpstr>
      <vt:lpstr>                Воины 35-й отдельной стрелковой бригады, погибшие у села Спасское (южная окраина г. Солнечногорск, Московская область) в декабре 1941 г.:</vt:lpstr>
      <vt:lpstr>                                  Семья Козырева</vt:lpstr>
      <vt:lpstr> Иван Дмитриевич Козырев воевал немного, но он отдал свою жизнь за освобождение нашего города, за мирное небо над головами, и этим навсегда останется в наших сердцах.  </vt:lpstr>
      <vt:lpstr>Слайд 12</vt:lpstr>
      <vt:lpstr>Слайд 13</vt:lpstr>
      <vt:lpstr>В память о подвиге русских солдат я нарисовала композицию                                         «Вечная слава защитникам Отечества»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Козырев</dc:title>
  <dc:creator>User</dc:creator>
  <cp:lastModifiedBy>Пользователь Windows</cp:lastModifiedBy>
  <cp:revision>81</cp:revision>
  <dcterms:created xsi:type="dcterms:W3CDTF">2015-02-15T15:26:10Z</dcterms:created>
  <dcterms:modified xsi:type="dcterms:W3CDTF">2015-03-09T20:14:07Z</dcterms:modified>
</cp:coreProperties>
</file>